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9144000" cy="6858000" type="screen4x3"/>
  <p:notesSz cx="6889750" cy="10018713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5D6B45-260F-7F62-AC1D-3ADFCCD7BD0D}" name="Fleur van Hout" initials="Fv" userId="S::fleur@praktivak.nl::91c1f232-2de9-46bf-a846-bbb096fbd3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amita De" initials="PD" lastIdx="1" clrIdx="0">
    <p:extLst>
      <p:ext uri="{19B8F6BF-5375-455C-9EA6-DF929625EA0E}">
        <p15:presenceInfo xmlns:p15="http://schemas.microsoft.com/office/powerpoint/2012/main" userId="S::pde@kvggroup.com::f6f98535-989d-46f6-8bfd-b222298b97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E74"/>
    <a:srgbClr val="5D3897"/>
    <a:srgbClr val="9384BD"/>
    <a:srgbClr val="DEDEEA"/>
    <a:srgbClr val="DBD3E8"/>
    <a:srgbClr val="4F2728"/>
    <a:srgbClr val="E7E4E4"/>
    <a:srgbClr val="231F20"/>
    <a:srgbClr val="DFDFE1"/>
    <a:srgbClr val="3B3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9B5A2F-2EF4-46D8-8E3E-AB3098F1B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35F83-C1ED-41FB-89B2-6575413B3E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5F88FE1-3739-495A-A538-D219998F039E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5B07B-1FD3-4C60-BFB7-CB79CA6B8F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1C16A-F4F9-4611-942F-531AA058DD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E8B85D3-B834-457C-A497-2627ED63369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63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545D975-55DA-4A64-ADC2-4E18A15550A5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F827DEE-35DA-4469-A09B-8589621DC19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55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B8098-0854-52F6-21A9-1B359288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A304BC-AC3E-9836-9C66-56B62ECE2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383EBF-0126-9C01-C028-041ACF4E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103484-1488-A548-A961-6DC02A90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4EDAD6-3609-56F4-764D-DC1B581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1EA33-2628-B386-A351-C6592850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88BD9B-980A-5D26-A913-C8467C83C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1936CA-08D2-69A8-33D1-633C7EAB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7DAA39-35D6-5490-5B37-48C5D9B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6E04EE-4CC9-BCE0-E3B9-0BC3A3A6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914C1-3B65-27CF-6E19-CD1F5E79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ACB272-4AB2-AA82-6400-8511A218B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68FCA1-D492-2674-A30A-8F030206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C0F037-5C34-CD7C-70AF-C7F64C4E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227557-DA39-B942-6460-D8E12329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D4A40-9EBB-A015-F6D8-8913481F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7E2355-96FD-C152-671B-6D91A9421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1FE26C-7618-8600-A459-5673669D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D7CC45-A3FD-B159-06A6-D744E381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F52A45-FE6C-6248-27CF-5072EE5E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6CE48-F50D-B929-0EDF-439A2D94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CF886D-F8F7-3BE6-2657-8C0560238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516C82-489B-F02D-B6C2-AE9C5C98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B7A13A-C202-B6B2-E912-2C1C4ED5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7371DC-2919-D637-0D1E-BE5DB507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FFCC-7796-EDAD-5509-6A6C5761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314551-855C-5176-5097-F1C777507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32B445-7F8E-E017-B166-588661DA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B6A3A2-6E67-0ADB-DBB3-BF10F8D1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062DA5-2CD2-889D-F87F-B299BEAF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5D8A4-6B6B-DCFE-A2BA-C55C7F1C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9BE571-EC16-5B3F-BC4A-96A02789C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1759FE-A19F-F71E-7956-36674B7B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1E2E5A-6989-B0C9-9750-B6F50783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42127A-CEAF-5CEA-9EC5-CF5991CD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11CF1-4353-2236-B879-5F9D47D2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66C2BD-F47A-EEB2-7F70-2A9B51700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73B423-3B84-937E-A304-D0B17509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FEA9A7-BD12-E2E7-9E9C-108326F2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D53F26-65DE-2508-2DCE-8531593E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19E1D-DE5A-DB3F-35F3-58F80E69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45B72C-90B3-6A20-EE6B-A223254A6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D19D1-E377-F514-D6B7-5722B43D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E325A7-E57B-9901-91B6-41ABC47B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2E7D5F-829A-40CB-6276-3899DECD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ACC06-9ACE-02E1-C1AC-755ECA17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5FC25F-C214-8725-5E4F-B2E1818D4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FF8918-C10F-DE29-3D05-D6FA383D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3534C2-75AD-CCF8-3E5B-C4DE59B9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E7828D-75AD-54B7-605E-88A93B7B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4D88-8496-401D-9A42-FE3F926E6C89}" type="datetimeFigureOut">
              <a:rPr lang="en-CA" smtClean="0"/>
              <a:t>2026-02-18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4E4A-7A58-4F72-8075-2E85A173710A}" type="slidenum">
              <a:rPr lang="en-CA" smtClean="0"/>
              <a:t>‹nr.›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2627"/>
            <a:ext cx="9144000" cy="240626"/>
          </a:xfrm>
          <a:prstGeom prst="rect">
            <a:avLst/>
          </a:prstGeom>
          <a:solidFill>
            <a:srgbClr val="DE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Isosceles Triangle 10"/>
          <p:cNvSpPr/>
          <p:nvPr userDrawn="1"/>
        </p:nvSpPr>
        <p:spPr>
          <a:xfrm rot="9423038">
            <a:off x="-315615" y="-371040"/>
            <a:ext cx="2577757" cy="1079996"/>
          </a:xfrm>
          <a:custGeom>
            <a:avLst/>
            <a:gdLst>
              <a:gd name="connsiteX0" fmla="*/ 0 w 3164114"/>
              <a:gd name="connsiteY0" fmla="*/ 1825625 h 1825625"/>
              <a:gd name="connsiteX1" fmla="*/ 1582057 w 3164114"/>
              <a:gd name="connsiteY1" fmla="*/ 0 h 1825625"/>
              <a:gd name="connsiteX2" fmla="*/ 3164114 w 3164114"/>
              <a:gd name="connsiteY2" fmla="*/ 1825625 h 1825625"/>
              <a:gd name="connsiteX3" fmla="*/ 0 w 3164114"/>
              <a:gd name="connsiteY3" fmla="*/ 1825625 h 1825625"/>
              <a:gd name="connsiteX0" fmla="*/ 0 w 4981215"/>
              <a:gd name="connsiteY0" fmla="*/ 756732 h 1825625"/>
              <a:gd name="connsiteX1" fmla="*/ 3399158 w 4981215"/>
              <a:gd name="connsiteY1" fmla="*/ 0 h 1825625"/>
              <a:gd name="connsiteX2" fmla="*/ 4981215 w 4981215"/>
              <a:gd name="connsiteY2" fmla="*/ 1825625 h 1825625"/>
              <a:gd name="connsiteX3" fmla="*/ 0 w 4981215"/>
              <a:gd name="connsiteY3" fmla="*/ 756732 h 1825625"/>
              <a:gd name="connsiteX0" fmla="*/ 0 w 3399158"/>
              <a:gd name="connsiteY0" fmla="*/ 756732 h 1889185"/>
              <a:gd name="connsiteX1" fmla="*/ 3399158 w 3399158"/>
              <a:gd name="connsiteY1" fmla="*/ 0 h 1889185"/>
              <a:gd name="connsiteX2" fmla="*/ 2637311 w 3399158"/>
              <a:gd name="connsiteY2" fmla="*/ 1889185 h 1889185"/>
              <a:gd name="connsiteX3" fmla="*/ 0 w 3399158"/>
              <a:gd name="connsiteY3" fmla="*/ 756732 h 1889185"/>
              <a:gd name="connsiteX0" fmla="*/ 0 w 3469598"/>
              <a:gd name="connsiteY0" fmla="*/ 774191 h 1906644"/>
              <a:gd name="connsiteX1" fmla="*/ 3469598 w 3469598"/>
              <a:gd name="connsiteY1" fmla="*/ 0 h 1906644"/>
              <a:gd name="connsiteX2" fmla="*/ 2637311 w 3469598"/>
              <a:gd name="connsiteY2" fmla="*/ 1906644 h 1906644"/>
              <a:gd name="connsiteX3" fmla="*/ 0 w 3469598"/>
              <a:gd name="connsiteY3" fmla="*/ 774191 h 1906644"/>
              <a:gd name="connsiteX0" fmla="*/ 0 w 3614572"/>
              <a:gd name="connsiteY0" fmla="*/ 744328 h 1906644"/>
              <a:gd name="connsiteX1" fmla="*/ 3614572 w 3614572"/>
              <a:gd name="connsiteY1" fmla="*/ 0 h 1906644"/>
              <a:gd name="connsiteX2" fmla="*/ 2782285 w 3614572"/>
              <a:gd name="connsiteY2" fmla="*/ 1906644 h 1906644"/>
              <a:gd name="connsiteX3" fmla="*/ 0 w 3614572"/>
              <a:gd name="connsiteY3" fmla="*/ 744328 h 1906644"/>
              <a:gd name="connsiteX0" fmla="*/ 0 w 4729567"/>
              <a:gd name="connsiteY0" fmla="*/ 287966 h 1906644"/>
              <a:gd name="connsiteX1" fmla="*/ 4729567 w 4729567"/>
              <a:gd name="connsiteY1" fmla="*/ 0 h 1906644"/>
              <a:gd name="connsiteX2" fmla="*/ 3897280 w 4729567"/>
              <a:gd name="connsiteY2" fmla="*/ 1906644 h 1906644"/>
              <a:gd name="connsiteX3" fmla="*/ 0 w 4729567"/>
              <a:gd name="connsiteY3" fmla="*/ 287966 h 1906644"/>
              <a:gd name="connsiteX0" fmla="*/ 0 w 4572671"/>
              <a:gd name="connsiteY0" fmla="*/ 0 h 1618678"/>
              <a:gd name="connsiteX1" fmla="*/ 4572671 w 4572671"/>
              <a:gd name="connsiteY1" fmla="*/ 8121 h 1618678"/>
              <a:gd name="connsiteX2" fmla="*/ 3897280 w 4572671"/>
              <a:gd name="connsiteY2" fmla="*/ 1618678 h 1618678"/>
              <a:gd name="connsiteX3" fmla="*/ 0 w 4572671"/>
              <a:gd name="connsiteY3" fmla="*/ 0 h 1618678"/>
              <a:gd name="connsiteX0" fmla="*/ 0 w 4572671"/>
              <a:gd name="connsiteY0" fmla="*/ 0 h 1638726"/>
              <a:gd name="connsiteX1" fmla="*/ 4572671 w 4572671"/>
              <a:gd name="connsiteY1" fmla="*/ 8121 h 1638726"/>
              <a:gd name="connsiteX2" fmla="*/ 3888791 w 4572671"/>
              <a:gd name="connsiteY2" fmla="*/ 1638726 h 1638726"/>
              <a:gd name="connsiteX3" fmla="*/ 0 w 4572671"/>
              <a:gd name="connsiteY3" fmla="*/ 0 h 1638726"/>
              <a:gd name="connsiteX0" fmla="*/ 0 w 4572671"/>
              <a:gd name="connsiteY0" fmla="*/ 0 h 1638726"/>
              <a:gd name="connsiteX1" fmla="*/ 4572671 w 4572671"/>
              <a:gd name="connsiteY1" fmla="*/ 8121 h 1638726"/>
              <a:gd name="connsiteX2" fmla="*/ 3888791 w 4572671"/>
              <a:gd name="connsiteY2" fmla="*/ 1638726 h 1638726"/>
              <a:gd name="connsiteX3" fmla="*/ 0 w 4572671"/>
              <a:gd name="connsiteY3" fmla="*/ 0 h 1638726"/>
              <a:gd name="connsiteX0" fmla="*/ 0 w 4391002"/>
              <a:gd name="connsiteY0" fmla="*/ 77755 h 1630606"/>
              <a:gd name="connsiteX1" fmla="*/ 4391002 w 4391002"/>
              <a:gd name="connsiteY1" fmla="*/ 1 h 1630606"/>
              <a:gd name="connsiteX2" fmla="*/ 3707122 w 4391002"/>
              <a:gd name="connsiteY2" fmla="*/ 1630606 h 1630606"/>
              <a:gd name="connsiteX3" fmla="*/ 0 w 4391002"/>
              <a:gd name="connsiteY3" fmla="*/ 77755 h 1630606"/>
              <a:gd name="connsiteX0" fmla="*/ 0 w 4391002"/>
              <a:gd name="connsiteY0" fmla="*/ 77754 h 1618248"/>
              <a:gd name="connsiteX1" fmla="*/ 4391002 w 4391002"/>
              <a:gd name="connsiteY1" fmla="*/ 0 h 1618248"/>
              <a:gd name="connsiteX2" fmla="*/ 3702032 w 4391002"/>
              <a:gd name="connsiteY2" fmla="*/ 1618248 h 1618248"/>
              <a:gd name="connsiteX3" fmla="*/ 0 w 4391002"/>
              <a:gd name="connsiteY3" fmla="*/ 77754 h 1618248"/>
              <a:gd name="connsiteX0" fmla="*/ 0 w 4348210"/>
              <a:gd name="connsiteY0" fmla="*/ 75095 h 1618248"/>
              <a:gd name="connsiteX1" fmla="*/ 4348210 w 4348210"/>
              <a:gd name="connsiteY1" fmla="*/ 0 h 1618248"/>
              <a:gd name="connsiteX2" fmla="*/ 3659240 w 4348210"/>
              <a:gd name="connsiteY2" fmla="*/ 1618248 h 1618248"/>
              <a:gd name="connsiteX3" fmla="*/ 0 w 4348210"/>
              <a:gd name="connsiteY3" fmla="*/ 75095 h 1618248"/>
              <a:gd name="connsiteX0" fmla="*/ 0 w 3839872"/>
              <a:gd name="connsiteY0" fmla="*/ 296979 h 1618248"/>
              <a:gd name="connsiteX1" fmla="*/ 3839872 w 3839872"/>
              <a:gd name="connsiteY1" fmla="*/ 0 h 1618248"/>
              <a:gd name="connsiteX2" fmla="*/ 3150902 w 3839872"/>
              <a:gd name="connsiteY2" fmla="*/ 1618248 h 1618248"/>
              <a:gd name="connsiteX3" fmla="*/ 0 w 3839872"/>
              <a:gd name="connsiteY3" fmla="*/ 296979 h 1618248"/>
              <a:gd name="connsiteX0" fmla="*/ 0 w 3928161"/>
              <a:gd name="connsiteY0" fmla="*/ 260219 h 1618248"/>
              <a:gd name="connsiteX1" fmla="*/ 3928161 w 3928161"/>
              <a:gd name="connsiteY1" fmla="*/ 0 h 1618248"/>
              <a:gd name="connsiteX2" fmla="*/ 3239191 w 3928161"/>
              <a:gd name="connsiteY2" fmla="*/ 1618248 h 1618248"/>
              <a:gd name="connsiteX3" fmla="*/ 0 w 3928161"/>
              <a:gd name="connsiteY3" fmla="*/ 260219 h 161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8161" h="1618248">
                <a:moveTo>
                  <a:pt x="0" y="260219"/>
                </a:moveTo>
                <a:lnTo>
                  <a:pt x="3928161" y="0"/>
                </a:lnTo>
                <a:lnTo>
                  <a:pt x="3239191" y="1618248"/>
                </a:lnTo>
                <a:lnTo>
                  <a:pt x="0" y="260219"/>
                </a:lnTo>
                <a:close/>
              </a:path>
            </a:pathLst>
          </a:custGeom>
          <a:solidFill>
            <a:srgbClr val="DE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pic>
        <p:nvPicPr>
          <p:cNvPr id="9" name="Content Placeholder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3" y="237490"/>
            <a:ext cx="903173" cy="4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3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A3E7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rgbClr val="4A3E7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rgbClr val="4A3E7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3E7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3E7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3E7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4BDD6A-A1FC-4D34-8E90-5C6F1C07BA6D}"/>
              </a:ext>
            </a:extLst>
          </p:cNvPr>
          <p:cNvSpPr/>
          <p:nvPr/>
        </p:nvSpPr>
        <p:spPr>
          <a:xfrm>
            <a:off x="-1" y="-6626"/>
            <a:ext cx="4085440" cy="6858000"/>
          </a:xfrm>
          <a:prstGeom prst="rect">
            <a:avLst/>
          </a:prstGeom>
          <a:solidFill>
            <a:srgbClr val="DE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15515"/>
          <a:stretch/>
        </p:blipFill>
        <p:spPr>
          <a:xfrm>
            <a:off x="4085542" y="-5943"/>
            <a:ext cx="5242072" cy="6844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1" y="321531"/>
            <a:ext cx="3067874" cy="13728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54395" y="3149062"/>
            <a:ext cx="575249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3200" dirty="0">
                <a:solidFill>
                  <a:srgbClr val="4F2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     </a:t>
            </a:r>
            <a:r>
              <a:rPr lang="nl-NL" sz="3200" dirty="0" err="1">
                <a:solidFill>
                  <a:srgbClr val="4F2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Footlogix</a:t>
            </a:r>
            <a:r>
              <a:rPr lang="nl-NL" sz="3200" dirty="0">
                <a:solidFill>
                  <a:srgbClr val="4F2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 </a:t>
            </a:r>
            <a:br>
              <a:rPr lang="nl-NL" sz="3200" dirty="0">
                <a:solidFill>
                  <a:srgbClr val="4F2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</a:br>
            <a:r>
              <a:rPr lang="nl-NL" sz="2000" dirty="0">
                <a:solidFill>
                  <a:srgbClr val="4F2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Een compleet assortiment </a:t>
            </a:r>
            <a:br>
              <a:rPr lang="nl-NL" sz="2000" dirty="0">
                <a:solidFill>
                  <a:srgbClr val="4F2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</a:br>
            <a:r>
              <a:rPr lang="nl-NL" sz="2000" dirty="0">
                <a:solidFill>
                  <a:srgbClr val="4F2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voor professioneel en thuis verzorging</a:t>
            </a:r>
            <a:endParaRPr lang="nl-NL" sz="3200" dirty="0">
              <a:solidFill>
                <a:srgbClr val="4F2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9532" y="3649077"/>
            <a:ext cx="1564052" cy="9181"/>
          </a:xfrm>
          <a:prstGeom prst="line">
            <a:avLst/>
          </a:prstGeom>
          <a:ln w="38100" cap="rnd">
            <a:solidFill>
              <a:srgbClr val="353A72">
                <a:alpha val="91000"/>
              </a:srgbClr>
            </a:solidFill>
          </a:ln>
          <a:effectLst>
            <a:outerShdw blurRad="50800" dist="25400" dir="5400000" algn="t" rotWithShape="0">
              <a:prstClr val="black">
                <a:alpha val="5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50470-5C04-4EF0-881F-F519AA17B1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32" y="2630920"/>
            <a:ext cx="1060895" cy="312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B7EC71-CA55-473F-BB32-70D227AA93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13073"/>
            <a:ext cx="9230975" cy="2342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552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1050180-c:\users\pde\desktop\pictorial - 2021 footlogix pk_clotrimazole - condensed.pptx"/>
  <p:tag name="ARTICULATE_PRESENTER_VERSION" val="8"/>
  <p:tag name="ARTICULATE_SLIDE_COUNT" val="6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otlogix template.pptx" id="{6059D701-D5C0-4B86-BC58-3F0E5C706176}" vid="{D37C2D24-770B-48C0-B2CD-8D4B744AB64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6d8b56-ae4e-4844-b069-242dfd7893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0DA1B7F68A04B875F0B41F854FEF3" ma:contentTypeVersion="8" ma:contentTypeDescription="Een nieuw document maken." ma:contentTypeScope="" ma:versionID="96d0c8384c330e3352b36fd2330ffba6">
  <xsd:schema xmlns:xsd="http://www.w3.org/2001/XMLSchema" xmlns:xs="http://www.w3.org/2001/XMLSchema" xmlns:p="http://schemas.microsoft.com/office/2006/metadata/properties" xmlns:ns3="f86d8b56-ae4e-4844-b069-242dfd789342" xmlns:ns4="5129502f-f871-4510-a89c-44d574ae0584" targetNamespace="http://schemas.microsoft.com/office/2006/metadata/properties" ma:root="true" ma:fieldsID="987f2dfb7febff59896e475adffd2427" ns3:_="" ns4:_="">
    <xsd:import namespace="f86d8b56-ae4e-4844-b069-242dfd789342"/>
    <xsd:import namespace="5129502f-f871-4510-a89c-44d574ae05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d8b56-ae4e-4844-b069-242dfd789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9502f-f871-4510-a89c-44d574ae058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2C254A-91A1-4EBB-8726-94F6576979A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129502f-f871-4510-a89c-44d574ae0584"/>
    <ds:schemaRef ds:uri="f86d8b56-ae4e-4844-b069-242dfd78934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861F3F-37C9-441E-96CE-F9735D4A23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6d8b56-ae4e-4844-b069-242dfd789342"/>
    <ds:schemaRef ds:uri="5129502f-f871-4510-a89c-44d574ae05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7C7EB4-AF0A-4A83-9EFC-4A2E96D389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19411</TotalTime>
  <Words>12</Words>
  <Application>Microsoft Office PowerPoint</Application>
  <PresentationFormat>Diavoorstelling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Paramita De</dc:creator>
  <cp:lastModifiedBy>Fleur van Hout</cp:lastModifiedBy>
  <cp:revision>619</cp:revision>
  <cp:lastPrinted>2022-02-15T14:21:15Z</cp:lastPrinted>
  <dcterms:created xsi:type="dcterms:W3CDTF">2018-02-05T03:52:55Z</dcterms:created>
  <dcterms:modified xsi:type="dcterms:W3CDTF">2026-02-18T10:12:33Z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A5C72A45-9760-4251-99B3-E151867F5C29</vt:lpwstr>
  </property>
  <property fmtid="{D5CDD505-2E9C-101B-9397-08002B2CF9AE}" pid="3" name="ArticulatePath">
    <vt:lpwstr>NEW - 2021 Footlogix PK_Clotrimazole - Condensed</vt:lpwstr>
  </property>
  <property fmtid="{D5CDD505-2E9C-101B-9397-08002B2CF9AE}" pid="4" name="ArticulateUseProject">
    <vt:lpwstr>1</vt:lpwstr>
  </property>
  <property fmtid="{D5CDD505-2E9C-101B-9397-08002B2CF9AE}" pid="5" name="ArticulateProjectFull">
    <vt:lpwstr>C:\Users\pde\Desktop\Pictorial - 2021 Footlogix PK_Clotrimazole - Condensed.ppta</vt:lpwstr>
  </property>
  <property fmtid="{D5CDD505-2E9C-101B-9397-08002B2CF9AE}" pid="6" name="ArticulateProjectVersion">
    <vt:lpwstr>8</vt:lpwstr>
  </property>
  <property fmtid="{D5CDD505-2E9C-101B-9397-08002B2CF9AE}" pid="7" name="ContentTypeId">
    <vt:lpwstr>0x010100E110DA1B7F68A04B875F0B41F854FEF3</vt:lpwstr>
  </property>
</Properties>
</file>